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9" r:id="rId3"/>
    <p:sldId id="288" r:id="rId4"/>
    <p:sldId id="259" r:id="rId5"/>
    <p:sldId id="256" r:id="rId6"/>
    <p:sldId id="261" r:id="rId7"/>
    <p:sldId id="289" r:id="rId8"/>
    <p:sldId id="262" r:id="rId9"/>
    <p:sldId id="263" r:id="rId10"/>
    <p:sldId id="265" r:id="rId11"/>
    <p:sldId id="267" r:id="rId12"/>
    <p:sldId id="273" r:id="rId13"/>
    <p:sldId id="275" r:id="rId14"/>
    <p:sldId id="274" r:id="rId15"/>
    <p:sldId id="276" r:id="rId16"/>
    <p:sldId id="277" r:id="rId17"/>
    <p:sldId id="278" r:id="rId18"/>
    <p:sldId id="279" r:id="rId19"/>
    <p:sldId id="281" r:id="rId20"/>
    <p:sldId id="282" r:id="rId21"/>
    <p:sldId id="284" r:id="rId22"/>
    <p:sldId id="283" r:id="rId23"/>
    <p:sldId id="285" r:id="rId24"/>
    <p:sldId id="286" r:id="rId25"/>
    <p:sldId id="294" r:id="rId26"/>
    <p:sldId id="295" r:id="rId27"/>
    <p:sldId id="296" r:id="rId28"/>
    <p:sldId id="297" r:id="rId29"/>
    <p:sldId id="298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60"/>
  </p:normalViewPr>
  <p:slideViewPr>
    <p:cSldViewPr>
      <p:cViewPr>
        <p:scale>
          <a:sx n="60" d="100"/>
          <a:sy n="60" d="100"/>
        </p:scale>
        <p:origin x="-223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908720"/>
            <a:ext cx="6624736" cy="384720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виртуальная выставка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«ИСТОРИЯ ПРАЗДНОВАНИЯ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ДНЯ ПОБЕДЫ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ГОРОДЕ КИРЖАЧ»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4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20482" name="Picture 2" descr="C:\Users\User\Desktop\ЮлияРеш\Празднование Дня Победы 9 мая  в Киржаче\По улице Гагарина в парк на митинг.jpg"/>
          <p:cNvPicPr>
            <a:picLocks noChangeAspect="1" noChangeArrowheads="1"/>
          </p:cNvPicPr>
          <p:nvPr/>
        </p:nvPicPr>
        <p:blipFill>
          <a:blip r:embed="rId3" cstate="print"/>
          <a:srcRect l="1348" t="50938" r="42020" b="13707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 улице Гагарина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парк на митинг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22530" name="Picture 2" descr="C:\Users\User\Desktop\ЮлияРеш\Празднование Дня Победы 9 мая  в Киржаче\Празднование Дня Победы на Красном Октябре.jpg"/>
          <p:cNvPicPr>
            <a:picLocks noChangeAspect="1" noChangeArrowheads="1"/>
          </p:cNvPicPr>
          <p:nvPr/>
        </p:nvPicPr>
        <p:blipFill>
          <a:blip r:embed="rId3" cstate="print"/>
          <a:srcRect l="10223" t="20935" r="12245" b="5353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празднование Дня Победы на Красном Октябре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27650" name="Picture 2" descr="C:\Users\User\Desktop\ЮлияРеш\Празднование Дня Победы 9 мая  в Киржаче\У вечного огня на Красном Октябре.jpg"/>
          <p:cNvPicPr>
            <a:picLocks noChangeAspect="1" noChangeArrowheads="1"/>
          </p:cNvPicPr>
          <p:nvPr/>
        </p:nvPicPr>
        <p:blipFill>
          <a:blip r:embed="rId3" cstate="print"/>
          <a:srcRect l="2807" t="15310" r="21010" b="11560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у вечного огня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на Красном Октябре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29698" name="Picture 2" descr="C:\Users\User\Desktop\ЮлияРеш\Празднование Дня Победы 9 мая  в Киржаче\Курсанты Школы Армии.jpg"/>
          <p:cNvPicPr>
            <a:picLocks noChangeAspect="1" noChangeArrowheads="1"/>
          </p:cNvPicPr>
          <p:nvPr/>
        </p:nvPicPr>
        <p:blipFill>
          <a:blip r:embed="rId3" cstate="print"/>
          <a:srcRect l="784" t="41562" r="39887" b="1247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курсанты Школы Армии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28674" name="Picture 2" descr="C:\Users\User\Desktop\ЮлияРеш\Празднование Дня Победы 9 мая  в Киржаче\У памятника в парке.jpg"/>
          <p:cNvPicPr>
            <a:picLocks noChangeAspect="1" noChangeArrowheads="1"/>
          </p:cNvPicPr>
          <p:nvPr/>
        </p:nvPicPr>
        <p:blipFill>
          <a:blip r:embed="rId3" cstate="print"/>
          <a:srcRect l="1458" t="37812" r="39213" b="5353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у памятника в парке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30722" name="Picture 2" descr="C:\Users\User\Desktop\ЮлияРеш\Празднование Дня Победы 9 мая  в Киржаче\Митинг в День Победы.jpg"/>
          <p:cNvPicPr>
            <a:picLocks noChangeAspect="1" noChangeArrowheads="1"/>
          </p:cNvPicPr>
          <p:nvPr/>
        </p:nvPicPr>
        <p:blipFill>
          <a:blip r:embed="rId3" cstate="print"/>
          <a:srcRect l="2807" t="34999" r="41236" b="14373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митинг в День Победы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28674" name="Picture 2" descr="C:\Users\User\Desktop\ЮлияРеш\Празднование Дня Победы 9 мая  в Киржаче\У памятника в парке.jpg"/>
          <p:cNvPicPr>
            <a:picLocks noChangeAspect="1" noChangeArrowheads="1"/>
          </p:cNvPicPr>
          <p:nvPr/>
        </p:nvPicPr>
        <p:blipFill>
          <a:blip r:embed="rId3" cstate="print"/>
          <a:srcRect l="1458" t="37812" r="39213" b="5353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у памятника в парке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31747" name="Picture 3" descr="C:\Users\User\Desktop\ЮлияРеш\Празднование Дня Победы 9 мая  в Киржаче\В одном строю.jpg"/>
          <p:cNvPicPr>
            <a:picLocks noChangeAspect="1" noChangeArrowheads="1"/>
          </p:cNvPicPr>
          <p:nvPr/>
        </p:nvPicPr>
        <p:blipFill>
          <a:blip r:embed="rId3" cstate="print"/>
          <a:srcRect l="784" t="19998" r="18987" b="7810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32770" name="Picture 2" descr="C:\Users\User\Desktop\ЮлияРеш\Празднование Дня Победы 9 мая  в Киржаче\День Победы.jpg"/>
          <p:cNvPicPr>
            <a:picLocks noChangeAspect="1" noChangeArrowheads="1"/>
          </p:cNvPicPr>
          <p:nvPr/>
        </p:nvPicPr>
        <p:blipFill>
          <a:blip r:embed="rId3" cstate="print"/>
          <a:srcRect l="1458" b="1247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34818" name="Picture 2" descr="C:\Users\User\Desktop\ЮлияРеш\Празднование Дня Победы 9 мая  в Киржаче\Макаров В.И. (в центре).jpg"/>
          <p:cNvPicPr>
            <a:picLocks noChangeAspect="1" noChangeArrowheads="1"/>
          </p:cNvPicPr>
          <p:nvPr/>
        </p:nvPicPr>
        <p:blipFill>
          <a:blip r:embed="rId3" cstate="print"/>
          <a:srcRect l="784" t="48125" r="39887" b="1247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6" name="Picture 3" descr="C:\Users\User\Desktop\ЮлияРеш\Празднование Дня Победы 9 мая  в Киржаче\9 мая 1984г. на шелковом комбинате.jpg"/>
          <p:cNvPicPr>
            <a:picLocks noChangeAspect="1" noChangeArrowheads="1"/>
          </p:cNvPicPr>
          <p:nvPr/>
        </p:nvPicPr>
        <p:blipFill>
          <a:blip r:embed="rId3" cstate="print"/>
          <a:srcRect l="17639" t="19998" r="4829" b="1247"/>
          <a:stretch>
            <a:fillRect/>
          </a:stretch>
        </p:blipFill>
        <p:spPr bwMode="auto">
          <a:xfrm>
            <a:off x="2411760" y="548680"/>
            <a:ext cx="5816360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9 мая 1984 г. на Шелковом комбинате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35842" name="Picture 2" descr="C:\Users\User\Desktop\ЮлияРеш\Празднование Дня Победы 9 мая  в Киржаче\Нарицын А.А., Сасс В.С.(слева направо).jpg"/>
          <p:cNvPicPr>
            <a:picLocks noChangeAspect="1" noChangeArrowheads="1"/>
          </p:cNvPicPr>
          <p:nvPr/>
        </p:nvPicPr>
        <p:blipFill>
          <a:blip r:embed="rId3" cstate="print"/>
          <a:srcRect l="784" t="28436" r="41910" b="15310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4725144"/>
            <a:ext cx="446449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Нарицын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А.А.,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Сасс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В.С.(слева направо)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37890" name="Picture 2" descr="C:\Users\User\Desktop\ЮлияРеш\Празднование Дня Победы 9 мая  в Киржаче\Сасс В.С., ветеран 36-гвардейской дивизии (в центре).jpg"/>
          <p:cNvPicPr>
            <a:picLocks noChangeAspect="1" noChangeArrowheads="1"/>
          </p:cNvPicPr>
          <p:nvPr/>
        </p:nvPicPr>
        <p:blipFill>
          <a:blip r:embed="rId3" cstate="print"/>
          <a:srcRect l="1458" t="33124" r="39213" b="11560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4725144"/>
            <a:ext cx="446449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ветеран 36-гвардейской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дивизииСасс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В.С. (в центре)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36866" name="Picture 2" descr="C:\Users\User\Desktop\ЮлияРеш\Празднование Дня Победы 9 мая  в Киржаче\С Днем Победы!.jpg"/>
          <p:cNvPicPr>
            <a:picLocks noChangeAspect="1" noChangeArrowheads="1"/>
          </p:cNvPicPr>
          <p:nvPr/>
        </p:nvPicPr>
        <p:blipFill>
          <a:blip r:embed="rId3" cstate="print"/>
          <a:srcRect l="1458" t="35937" r="39887" b="19998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38914" name="Picture 2" descr="C:\Users\User\Desktop\ЮлияРеш\Празднование Дня Победы 9 мая  в Киржаче\Сосунов Сергей Иванович-участник войны.jpg"/>
          <p:cNvPicPr>
            <a:picLocks noChangeAspect="1" noChangeArrowheads="1"/>
          </p:cNvPicPr>
          <p:nvPr/>
        </p:nvPicPr>
        <p:blipFill>
          <a:blip r:embed="rId3" cstate="print"/>
          <a:srcRect l="784" t="54688" r="60113" b="5353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4725144"/>
            <a:ext cx="446449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Сосунов Сергей Иванович-участник войны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39938" name="Picture 2" descr="C:\Users\User\Desktop\ЮлияРеш\Празднование Дня Победы 9 мая  в Киржаче\Участники войны. И.Н. Полин (1-й слева).jpg"/>
          <p:cNvPicPr>
            <a:picLocks noChangeAspect="1" noChangeArrowheads="1"/>
          </p:cNvPicPr>
          <p:nvPr/>
        </p:nvPicPr>
        <p:blipFill>
          <a:blip r:embed="rId3" cstate="print"/>
          <a:srcRect l="1458" t="17185" r="18987" b="1247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4725144"/>
            <a:ext cx="446449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Участники войны. </a:t>
            </a:r>
            <a:endParaRPr lang="ru-RU" sz="240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smtClean="0">
                <a:latin typeface="Arial" pitchFamily="34" charset="0"/>
                <a:cs typeface="Arial" pitchFamily="34" charset="0"/>
              </a:rPr>
              <a:t>И.Н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Полин (1-й слева)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23555" name="Picture 3" descr="C:\Users\User\Desktop\ЮлияРеш\Празднование Дня Победы 9 мая  в Киржаче\9 мая 1996г..jpg"/>
          <p:cNvPicPr>
            <a:picLocks noChangeAspect="1" noChangeArrowheads="1"/>
          </p:cNvPicPr>
          <p:nvPr/>
        </p:nvPicPr>
        <p:blipFill>
          <a:blip r:embed="rId3" cstate="print"/>
          <a:srcRect l="22358" t="21873" r="14942" b="19060"/>
          <a:stretch>
            <a:fillRect/>
          </a:stretch>
        </p:blipFill>
        <p:spPr bwMode="auto">
          <a:xfrm>
            <a:off x="2447256" y="548680"/>
            <a:ext cx="5797152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9 мая 1996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5" name="Picture 2" descr="C:\Users\User\Desktop\ЮлияРеш\Празднование Дня Победы 9 мая  в Киржаче\2001г.9мая.jpg"/>
          <p:cNvPicPr>
            <a:picLocks noChangeAspect="1" noChangeArrowheads="1"/>
          </p:cNvPicPr>
          <p:nvPr/>
        </p:nvPicPr>
        <p:blipFill>
          <a:blip r:embed="rId3" cstate="print"/>
          <a:srcRect l="14942" t="31249" r="14268" b="1247"/>
          <a:stretch>
            <a:fillRect/>
          </a:stretch>
        </p:blipFill>
        <p:spPr bwMode="auto">
          <a:xfrm>
            <a:off x="2411760" y="548680"/>
            <a:ext cx="5760640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9 мая 2001 г.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21506" name="Picture 2" descr="C:\Users\User\Desktop\ЮлияРеш\Празднование Дня Победы 9 мая  в Киржаче\Праздник в парке 9 мая 2001г..jpg"/>
          <p:cNvPicPr>
            <a:picLocks noChangeAspect="1" noChangeArrowheads="1"/>
          </p:cNvPicPr>
          <p:nvPr/>
        </p:nvPicPr>
        <p:blipFill>
          <a:blip r:embed="rId3" cstate="print"/>
          <a:srcRect l="16965" t="31249" r="12920" b="1247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праздник в парке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9 мая 2001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25602" name="Picture 2" descr="C:\Users\User\Desktop\ЮлияРеш\Празднование Дня Победы 9 мая  в Киржаче\9 мая 2001г..jpg"/>
          <p:cNvPicPr>
            <a:picLocks noChangeAspect="1" noChangeArrowheads="1"/>
          </p:cNvPicPr>
          <p:nvPr/>
        </p:nvPicPr>
        <p:blipFill>
          <a:blip r:embed="rId3" cstate="print"/>
          <a:srcRect l="15616" t="32186" r="13594" b="1247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9 мая 2001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26626" name="Picture 2" descr="C:\Users\User\Desktop\ЮлияРеш\Празднование Дня Победы 9 мая  в Киржаче\Овчинников Г.В., Ромин В.М., Егоров В.Н. 2007г..jpg"/>
          <p:cNvPicPr>
            <a:picLocks noChangeAspect="1" noChangeArrowheads="1"/>
          </p:cNvPicPr>
          <p:nvPr/>
        </p:nvPicPr>
        <p:blipFill>
          <a:blip r:embed="rId3" cstate="print"/>
          <a:srcRect l="31123" t="54688" r="18987" b="1247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Овчинников Г.В., Ромин В.М., Егоров В.Н. 2007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23554" name="Picture 2" descr="C:\Users\User\Desktop\ЮлияРеш\Празднование Дня Победы 9 мая  в Киржаче\9 мая 1984г..jpg"/>
          <p:cNvPicPr>
            <a:picLocks noChangeAspect="1" noChangeArrowheads="1"/>
          </p:cNvPicPr>
          <p:nvPr/>
        </p:nvPicPr>
        <p:blipFill>
          <a:blip r:embed="rId3" cstate="print"/>
          <a:srcRect l="12023" t="16248" r="9771" b="5934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9 мая 1984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33794" name="Picture 2" descr="C:\Users\User\Desktop\ЮлияРеш\Празднование Дня Победы 9 мая  в Киржаче\scan 1.jpg"/>
          <p:cNvPicPr>
            <a:picLocks noChangeAspect="1" noChangeArrowheads="1"/>
          </p:cNvPicPr>
          <p:nvPr/>
        </p:nvPicPr>
        <p:blipFill>
          <a:blip r:embed="rId3" cstate="print"/>
          <a:srcRect l="938" t="674" r="1556" b="48762"/>
          <a:stretch>
            <a:fillRect/>
          </a:stretch>
        </p:blipFill>
        <p:spPr bwMode="auto">
          <a:xfrm>
            <a:off x="2411760" y="548680"/>
            <a:ext cx="5832648" cy="4219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15362" name="Picture 2" descr="C:\Users\User\Desktop\ЮлияРеш\Празднование Дня Победы 9 мая  в Киржаче\9мая 1984г. на шелковом комбинате.jpg"/>
          <p:cNvPicPr>
            <a:picLocks noChangeAspect="1" noChangeArrowheads="1"/>
          </p:cNvPicPr>
          <p:nvPr/>
        </p:nvPicPr>
        <p:blipFill>
          <a:blip r:embed="rId3" cstate="print"/>
          <a:srcRect l="7194" t="19060" r="14942" b="2185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9 мая 1984 г. на Шелковом Комбинате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8" name="Picture 2" descr="C:\Users\User\Desktop\ЮлияРеш\Празднование Дня Победы 9 мая  в Киржаче\9 мая 1985г. у ДК встреча 14-й воздушной бригады 345 Ордена Суворова полка.jpg"/>
          <p:cNvPicPr>
            <a:picLocks noChangeAspect="1" noChangeArrowheads="1"/>
          </p:cNvPicPr>
          <p:nvPr/>
        </p:nvPicPr>
        <p:blipFill>
          <a:blip r:embed="rId3" cstate="print"/>
          <a:srcRect l="3481" t="1247" r="2133" b="2184"/>
          <a:stretch>
            <a:fillRect/>
          </a:stretch>
        </p:blipFill>
        <p:spPr bwMode="auto">
          <a:xfrm>
            <a:off x="2411760" y="548680"/>
            <a:ext cx="5904656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9 мая 1985 г. у ДК встреча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14-й воздушной бригады 345 Ордена Суворова полка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17410" name="Picture 2" descr="C:\Users\User\Desktop\ЮлияРеш\Празднование Дня Победы 9 мая  в Киржаче\Ветераны 14-й воздушно-десантной бригады. 1988г..jpg"/>
          <p:cNvPicPr>
            <a:picLocks noChangeAspect="1" noChangeArrowheads="1"/>
          </p:cNvPicPr>
          <p:nvPr/>
        </p:nvPicPr>
        <p:blipFill>
          <a:blip r:embed="rId3" cstate="print"/>
          <a:srcRect l="2184" t="1458" r="10622" b="53371"/>
          <a:stretch>
            <a:fillRect/>
          </a:stretch>
        </p:blipFill>
        <p:spPr bwMode="auto">
          <a:xfrm>
            <a:off x="2411760" y="548680"/>
            <a:ext cx="5760640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ветераны 14-й воздушно-десантной бригады 1988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24578" name="Picture 2" descr="C:\Users\User\Desktop\ЮлияРеш\Празднование Дня Победы 9 мая  в Киржаче\9 мая 1992г. в парке.jpg"/>
          <p:cNvPicPr>
            <a:picLocks noChangeAspect="1" noChangeArrowheads="1"/>
          </p:cNvPicPr>
          <p:nvPr/>
        </p:nvPicPr>
        <p:blipFill>
          <a:blip r:embed="rId3" cstate="print"/>
          <a:srcRect l="10313" t="674" r="34371" b="40672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9 мая 1992 г. в парке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18434" name="Picture 2" descr="C:\Users\User\Desktop\ЮлияРеш\Празднование Дня Победы 9 мая  в Киржаче\На митинге в День Победы на Красном Октябре.jpg"/>
          <p:cNvPicPr>
            <a:picLocks noChangeAspect="1" noChangeArrowheads="1"/>
          </p:cNvPicPr>
          <p:nvPr/>
        </p:nvPicPr>
        <p:blipFill>
          <a:blip r:embed="rId3" cstate="print"/>
          <a:srcRect l="1458" t="17185" r="21010" b="8747"/>
          <a:stretch>
            <a:fillRect/>
          </a:stretch>
        </p:blipFill>
        <p:spPr bwMode="auto">
          <a:xfrm>
            <a:off x="2411760" y="548680"/>
            <a:ext cx="5832648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на митинге в День Победы на Красном Октябре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mkray.ru/images/sliders/main/75-let/zastavka-osnovnaja-pus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  <p:pic>
        <p:nvPicPr>
          <p:cNvPr id="19458" name="Picture 2" descr="C:\Users\User\Desktop\ЮлияРеш\Празднование Дня Победы 9 мая  в Киржаче\На празднике Победы Б.М.Обрезков,В.И.Макаров (слева направо).jpg"/>
          <p:cNvPicPr>
            <a:picLocks noChangeAspect="1" noChangeArrowheads="1"/>
          </p:cNvPicPr>
          <p:nvPr/>
        </p:nvPicPr>
        <p:blipFill>
          <a:blip r:embed="rId3" cstate="print"/>
          <a:srcRect l="9376" t="1348" r="12806" b="64268"/>
          <a:stretch>
            <a:fillRect/>
          </a:stretch>
        </p:blipFill>
        <p:spPr bwMode="auto">
          <a:xfrm>
            <a:off x="2411759" y="548680"/>
            <a:ext cx="5832649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725144"/>
            <a:ext cx="446449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на празднике Победы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Б.М.Обрезков,В.И.Макаров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(слева направо)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180</Words>
  <Application>Microsoft Office PowerPoint</Application>
  <PresentationFormat>Экран (4:3)</PresentationFormat>
  <Paragraphs>35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2020-06-17T05:42:46Z</dcterms:created>
  <dcterms:modified xsi:type="dcterms:W3CDTF">2020-06-18T06:32:36Z</dcterms:modified>
</cp:coreProperties>
</file>